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9" r:id="rId6"/>
    <p:sldId id="261" r:id="rId7"/>
    <p:sldId id="263" r:id="rId8"/>
    <p:sldId id="265" r:id="rId9"/>
    <p:sldId id="266" r:id="rId10"/>
    <p:sldId id="268" r:id="rId11"/>
    <p:sldId id="269" r:id="rId12"/>
  </p:sldIdLst>
  <p:sldSz cx="6858000" cy="51435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 userDrawn="1">
          <p15:clr>
            <a:srgbClr val="A4A3A4"/>
          </p15:clr>
        </p15:guide>
        <p15:guide id="2" pos="4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298" y="58"/>
      </p:cViewPr>
      <p:guideLst>
        <p:guide orient="horz" pos="676"/>
        <p:guide pos="4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8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7050"/>
            <a:ext cx="35020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370" y="2494609"/>
            <a:ext cx="4246214" cy="1234730"/>
          </a:xfrm>
        </p:spPr>
        <p:txBody>
          <a:bodyPr anchor="b">
            <a:normAutofit/>
          </a:bodyPr>
          <a:lstStyle>
            <a:lvl1pPr marL="0" indent="0">
              <a:buNone/>
              <a:defRPr sz="27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2542419" y="4862023"/>
            <a:ext cx="787976" cy="1602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686" y="4890627"/>
            <a:ext cx="928544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4047" y="3729038"/>
            <a:ext cx="2203847" cy="385762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917" y="723900"/>
            <a:ext cx="2915840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153591" y="1052401"/>
          <a:ext cx="4465238" cy="289560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3601778"/>
                <a:gridCol w="537311"/>
                <a:gridCol w="326149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916" y="723900"/>
            <a:ext cx="3358753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8552" y="347551"/>
            <a:ext cx="6172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91" y="1200151"/>
            <a:ext cx="636150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91" y="4691162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12,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5100" y="4828084"/>
            <a:ext cx="2880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135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750" b="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52" y="333381"/>
            <a:ext cx="61722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52" y="736649"/>
            <a:ext cx="3999380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5308" y="4815077"/>
            <a:ext cx="46952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6858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591" y="729178"/>
            <a:ext cx="6585347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1" y="4225500"/>
            <a:ext cx="571320" cy="5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75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7279" y="4819821"/>
            <a:ext cx="4972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6858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153591" y="281771"/>
            <a:ext cx="61722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1" y="4239012"/>
            <a:ext cx="571320" cy="5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2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2370" y="2494609"/>
            <a:ext cx="5210210" cy="1234730"/>
          </a:xfrm>
        </p:spPr>
        <p:txBody>
          <a:bodyPr>
            <a:normAutofit/>
          </a:bodyPr>
          <a:lstStyle/>
          <a:p>
            <a:r>
              <a:rPr dirty="0"/>
              <a:t>Bald Head Association Member Survey - July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Thursday, August 11,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77190"/>
            <a:ext cx="146304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8552" y="553293"/>
            <a:ext cx="5838388" cy="1100247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BHA Member Survey</a:t>
            </a:r>
          </a:p>
          <a:p>
            <a:endParaRPr lang="en-US" sz="2400" dirty="0" smtClean="0"/>
          </a:p>
          <a:p>
            <a:r>
              <a:rPr sz="2400" dirty="0" smtClean="0"/>
              <a:t>Date </a:t>
            </a:r>
            <a:r>
              <a:rPr lang="en-US" sz="2400" dirty="0" smtClean="0"/>
              <a:t>c</a:t>
            </a:r>
            <a:r>
              <a:rPr sz="2400" dirty="0" smtClean="0"/>
              <a:t>reated</a:t>
            </a:r>
            <a:r>
              <a:rPr sz="2400" dirty="0"/>
              <a:t>: Friday, July 15, </a:t>
            </a:r>
            <a:r>
              <a:rPr sz="2400" dirty="0" smtClean="0"/>
              <a:t>2016</a:t>
            </a:r>
            <a:endParaRPr lang="en-US" sz="2400" dirty="0" smtClean="0"/>
          </a:p>
          <a:p>
            <a:r>
              <a:rPr lang="en-US" sz="2400" dirty="0" smtClean="0"/>
              <a:t>Responses gathered: July 15-24, 2016</a:t>
            </a:r>
            <a:endParaRPr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2052" y="2651760"/>
            <a:ext cx="3803848" cy="1363201"/>
          </a:xfrm>
        </p:spPr>
        <p:txBody>
          <a:bodyPr>
            <a:normAutofit/>
          </a:bodyPr>
          <a:lstStyle/>
          <a:p>
            <a:r>
              <a:rPr dirty="0" smtClean="0"/>
              <a:t>193</a:t>
            </a:r>
            <a:r>
              <a:rPr lang="en-US" dirty="0" smtClean="0"/>
              <a:t> Total Responses</a:t>
            </a:r>
            <a:br>
              <a:rPr lang="en-US" dirty="0" smtClean="0"/>
            </a:br>
            <a:r>
              <a:rPr lang="en-US" dirty="0" smtClean="0"/>
              <a:t>13% response rate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Please rate the effectiveness of Bald Head Association'scommunications.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192    Skipped: 1</a:t>
            </a:r>
          </a:p>
        </p:txBody>
      </p:sp>
      <p:pic>
        <p:nvPicPr>
          <p:cNvPr id="4" name="Picture 3" descr="table98837056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320268" cy="131308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2026920" y="2956560"/>
            <a:ext cx="716280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2452" y="3377625"/>
            <a:ext cx="2870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Above average to Excellent: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 smtClean="0"/>
              <a:t>Island Report = 74%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 smtClean="0"/>
              <a:t>Weekly email = 80%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 smtClean="0"/>
              <a:t>Web site = 44%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Q2: How would you rate your knowledge of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190    Skipped: 3</a:t>
            </a:r>
          </a:p>
        </p:txBody>
      </p:sp>
      <p:pic>
        <p:nvPicPr>
          <p:cNvPr id="4" name="Picture 3" descr="table9883757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041321" cy="15376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932672" y="2575560"/>
            <a:ext cx="132588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Q3: In order to protect the long-term ecology and beauty of the Island, Bald Head Association is re-evaluating regulations regarding residential landscaping. Please state your position on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185    Skipped: 8</a:t>
            </a:r>
          </a:p>
        </p:txBody>
      </p:sp>
      <p:pic>
        <p:nvPicPr>
          <p:cNvPr id="4" name="Picture 3" descr="table98851217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041321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9680" y="1346694"/>
            <a:ext cx="160782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Agree or Strongly Agree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BHI native: 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Ratio: 49%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Prohibit exotic: 47%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Understory: 54%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Bald Head Association is considering hosting information sessions on green building practices, such as solar, geothermal, water conservation,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184    Skipped: 9</a:t>
            </a:r>
          </a:p>
        </p:txBody>
      </p:sp>
      <p:pic>
        <p:nvPicPr>
          <p:cNvPr id="4" name="Picture 3" descr="table98838081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041321" cy="113619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5410200" y="2133600"/>
            <a:ext cx="716280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If you would be interested in attending these sessions in person, what day of the week would you prefer?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79    Skipped: 114</a:t>
            </a:r>
          </a:p>
        </p:txBody>
      </p:sp>
      <p:pic>
        <p:nvPicPr>
          <p:cNvPr id="4" name="Picture 3" descr="chart98851228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041321" cy="2721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Q6: What time of day works best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82    Skipped: 111</a:t>
            </a:r>
          </a:p>
        </p:txBody>
      </p:sp>
      <p:pic>
        <p:nvPicPr>
          <p:cNvPr id="4" name="Picture 3" descr="chart98851229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4" y="1766806"/>
            <a:ext cx="4041321" cy="1973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7132" y="164673"/>
            <a:ext cx="6287968" cy="124502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pen-ended question:</a:t>
            </a:r>
            <a:endParaRPr lang="en-US" sz="2400" dirty="0"/>
          </a:p>
          <a:p>
            <a:r>
              <a:rPr lang="en-US" sz="2400" i="1" dirty="0" smtClean="0"/>
              <a:t>What is the one thing you would change about BHI?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32" y="1691640"/>
            <a:ext cx="6287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139 individual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Topics range from renewed focus on native plantings and recycling to softening/hardening the PSD approach and better internet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issues: less governmental involvement, limited commercialism, changing island demographics, costs of living on BHI, transportation options and fragmentation of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91167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385</TotalTime>
  <Words>304</Words>
  <Application>Microsoft Office PowerPoint</Application>
  <PresentationFormat>Custom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193 Total Responses 13% response rate</vt:lpstr>
      <vt:lpstr>Q1: Please rate the effectiveness of Bald Head Association'scommunications.</vt:lpstr>
      <vt:lpstr>Q2: How would you rate your knowledge of the following:</vt:lpstr>
      <vt:lpstr>Q3: In order to protect the long-term ecology and beauty of the Island, Bald Head Association is re-evaluating regulations regarding residential landscaping. Please state your position on the following:</vt:lpstr>
      <vt:lpstr>Q4: Bald Head Association is considering hosting information sessions on green building practices, such as solar, geothermal, water conservation, etc.</vt:lpstr>
      <vt:lpstr>Q5: If you would be interested in attending these sessions in person, what day of the week would you prefer?</vt:lpstr>
      <vt:lpstr>Q6: What time of day works best for you?</vt:lpstr>
      <vt:lpstr>PowerPoint Presentation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Carrie Moffett</cp:lastModifiedBy>
  <cp:revision>49</cp:revision>
  <cp:lastPrinted>2016-08-12T14:43:11Z</cp:lastPrinted>
  <dcterms:created xsi:type="dcterms:W3CDTF">2014-01-30T23:18:11Z</dcterms:created>
  <dcterms:modified xsi:type="dcterms:W3CDTF">2016-08-12T14:43:13Z</dcterms:modified>
</cp:coreProperties>
</file>